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D08A0D-834A-4487-A04A-BB92497D52EA}" type="doc">
      <dgm:prSet loTypeId="urn:microsoft.com/office/officeart/2005/8/layout/hierarchy4" loCatId="hierarchy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AB5DA97-AFA1-4BD3-A36F-8E875E4B6F73}">
      <dgm:prSet phldrT="[Текст]" custT="1"/>
      <dgm:spPr/>
      <dgm:t>
        <a:bodyPr/>
        <a:lstStyle/>
        <a:p>
          <a:r>
            <a:rPr lang="uk-UA" sz="2800" b="1" i="1" dirty="0" smtClean="0">
              <a:latin typeface="Bookman Old Style" pitchFamily="18" charset="0"/>
            </a:rPr>
            <a:t>Управлінська діяльність </a:t>
          </a:r>
        </a:p>
        <a:p>
          <a:r>
            <a:rPr lang="uk-UA" sz="2800" b="1" i="1" dirty="0" smtClean="0">
              <a:latin typeface="Bookman Old Style" pitchFamily="18" charset="0"/>
            </a:rPr>
            <a:t>в НВК </a:t>
          </a:r>
          <a:r>
            <a:rPr lang="uk-UA" sz="2800" b="1" i="1" dirty="0" err="1" smtClean="0">
              <a:latin typeface="Bookman Old Style" pitchFamily="18" charset="0"/>
            </a:rPr>
            <a:t>“Покровська</a:t>
          </a:r>
          <a:r>
            <a:rPr lang="uk-UA" sz="2800" b="1" i="1" dirty="0" smtClean="0">
              <a:latin typeface="Bookman Old Style" pitchFamily="18" charset="0"/>
            </a:rPr>
            <a:t> </a:t>
          </a:r>
          <a:r>
            <a:rPr lang="uk-UA" sz="2800" b="1" i="1" dirty="0" err="1" smtClean="0">
              <a:latin typeface="Bookman Old Style" pitchFamily="18" charset="0"/>
            </a:rPr>
            <a:t>гімназія”</a:t>
          </a:r>
          <a:endParaRPr lang="ru-RU" sz="2800" b="1" i="1" dirty="0">
            <a:latin typeface="Bookman Old Style" pitchFamily="18" charset="0"/>
          </a:endParaRPr>
        </a:p>
      </dgm:t>
    </dgm:pt>
    <dgm:pt modelId="{A3198092-0682-4679-9DE2-F7C15AA1F43B}" type="parTrans" cxnId="{03D1F7DC-804A-4372-8060-A9C5358687B9}">
      <dgm:prSet/>
      <dgm:spPr/>
      <dgm:t>
        <a:bodyPr/>
        <a:lstStyle/>
        <a:p>
          <a:endParaRPr lang="ru-RU"/>
        </a:p>
      </dgm:t>
    </dgm:pt>
    <dgm:pt modelId="{BA7F5153-8C38-4A90-8174-1B74B29893CD}" type="sibTrans" cxnId="{03D1F7DC-804A-4372-8060-A9C5358687B9}">
      <dgm:prSet/>
      <dgm:spPr/>
      <dgm:t>
        <a:bodyPr/>
        <a:lstStyle/>
        <a:p>
          <a:endParaRPr lang="ru-RU"/>
        </a:p>
      </dgm:t>
    </dgm:pt>
    <dgm:pt modelId="{BC176458-7A2A-4A4B-A9CF-278A123E214B}">
      <dgm:prSet phldrT="[Текст]" custT="1"/>
      <dgm:spPr/>
      <dgm:t>
        <a:bodyPr/>
        <a:lstStyle/>
        <a:p>
          <a:r>
            <a:rPr lang="uk-UA" sz="1800" b="1" i="1" dirty="0" smtClean="0">
              <a:latin typeface="Bookman Old Style" pitchFamily="18" charset="0"/>
            </a:rPr>
            <a:t>Традиційні форми</a:t>
          </a:r>
          <a:endParaRPr lang="ru-RU" sz="1800" b="1" i="1" dirty="0">
            <a:latin typeface="Bookman Old Style" pitchFamily="18" charset="0"/>
          </a:endParaRPr>
        </a:p>
      </dgm:t>
    </dgm:pt>
    <dgm:pt modelId="{88C64B97-D7C2-4769-A6E6-3709B946F0AC}" type="parTrans" cxnId="{C3B31D87-8DFC-4209-ABA4-C5B35E930055}">
      <dgm:prSet/>
      <dgm:spPr/>
      <dgm:t>
        <a:bodyPr/>
        <a:lstStyle/>
        <a:p>
          <a:endParaRPr lang="ru-RU"/>
        </a:p>
      </dgm:t>
    </dgm:pt>
    <dgm:pt modelId="{59DE39B6-5ABE-4FD9-99F5-2A2D323F45E9}" type="sibTrans" cxnId="{C3B31D87-8DFC-4209-ABA4-C5B35E930055}">
      <dgm:prSet/>
      <dgm:spPr/>
      <dgm:t>
        <a:bodyPr/>
        <a:lstStyle/>
        <a:p>
          <a:endParaRPr lang="ru-RU"/>
        </a:p>
      </dgm:t>
    </dgm:pt>
    <dgm:pt modelId="{EE199982-A4A8-4EDE-88DE-A87425D3F518}">
      <dgm:prSet phldrT="[Текст]" custT="1"/>
      <dgm:spPr/>
      <dgm:t>
        <a:bodyPr/>
        <a:lstStyle/>
        <a:p>
          <a:pPr algn="l"/>
          <a:r>
            <a:rPr lang="uk-UA" sz="1800" b="1" i="1" dirty="0" smtClean="0">
              <a:latin typeface="Bookman Old Style" pitchFamily="18" charset="0"/>
            </a:rPr>
            <a:t>- Педагогічна рада;</a:t>
          </a:r>
        </a:p>
        <a:p>
          <a:pPr algn="l"/>
          <a:r>
            <a:rPr lang="uk-UA" sz="1800" b="1" i="1" dirty="0" smtClean="0">
              <a:latin typeface="Bookman Old Style" pitchFamily="18" charset="0"/>
            </a:rPr>
            <a:t>- Психолого-педагогічні семінари;</a:t>
          </a:r>
        </a:p>
        <a:p>
          <a:pPr algn="l"/>
          <a:r>
            <a:rPr lang="uk-UA" sz="1800" b="1" i="1" dirty="0" smtClean="0">
              <a:latin typeface="Bookman Old Style" pitchFamily="18" charset="0"/>
            </a:rPr>
            <a:t>- Системний </a:t>
          </a:r>
          <a:r>
            <a:rPr lang="uk-UA" sz="1800" b="1" i="1" dirty="0" err="1" smtClean="0">
              <a:latin typeface="Bookman Old Style" pitchFamily="18" charset="0"/>
            </a:rPr>
            <a:t>внутрішкільний</a:t>
          </a:r>
          <a:r>
            <a:rPr lang="uk-UA" sz="1800" b="1" i="1" dirty="0" smtClean="0">
              <a:latin typeface="Bookman Old Style" pitchFamily="18" charset="0"/>
            </a:rPr>
            <a:t> моніторинг</a:t>
          </a:r>
        </a:p>
        <a:p>
          <a:pPr algn="l"/>
          <a:r>
            <a:rPr lang="uk-UA" sz="1800" b="1" i="1" dirty="0" smtClean="0">
              <a:latin typeface="Bookman Old Style" pitchFamily="18" charset="0"/>
            </a:rPr>
            <a:t>- Школа молодого вчителя;</a:t>
          </a:r>
        </a:p>
        <a:p>
          <a:pPr algn="l"/>
          <a:r>
            <a:rPr lang="uk-UA" sz="1800" b="1" i="1" dirty="0" smtClean="0">
              <a:latin typeface="Bookman Old Style" pitchFamily="18" charset="0"/>
            </a:rPr>
            <a:t>- Робота психологічної  служби</a:t>
          </a:r>
        </a:p>
        <a:p>
          <a:pPr algn="l"/>
          <a:endParaRPr lang="ru-RU" sz="1800" b="1" i="1" dirty="0">
            <a:latin typeface="Bookman Old Style" pitchFamily="18" charset="0"/>
          </a:endParaRPr>
        </a:p>
      </dgm:t>
    </dgm:pt>
    <dgm:pt modelId="{1394D912-05B5-469E-818E-44E3002CF0E3}" type="parTrans" cxnId="{01C9A3A2-E8AB-4014-958B-936337FFAAFB}">
      <dgm:prSet/>
      <dgm:spPr/>
      <dgm:t>
        <a:bodyPr/>
        <a:lstStyle/>
        <a:p>
          <a:endParaRPr lang="ru-RU"/>
        </a:p>
      </dgm:t>
    </dgm:pt>
    <dgm:pt modelId="{9AE1A98F-CEA3-4C2F-B454-0E019C24BD88}" type="sibTrans" cxnId="{01C9A3A2-E8AB-4014-958B-936337FFAAFB}">
      <dgm:prSet/>
      <dgm:spPr/>
      <dgm:t>
        <a:bodyPr/>
        <a:lstStyle/>
        <a:p>
          <a:endParaRPr lang="ru-RU"/>
        </a:p>
      </dgm:t>
    </dgm:pt>
    <dgm:pt modelId="{5179F304-3999-4D3A-84E7-B3CE672FBC56}">
      <dgm:prSet phldrT="[Текст]" custT="1"/>
      <dgm:spPr/>
      <dgm:t>
        <a:bodyPr/>
        <a:lstStyle/>
        <a:p>
          <a:r>
            <a:rPr lang="uk-UA" sz="1800" b="1" i="1" dirty="0" smtClean="0">
              <a:latin typeface="Bookman Old Style" pitchFamily="18" charset="0"/>
            </a:rPr>
            <a:t>Інноваційні форми</a:t>
          </a:r>
          <a:endParaRPr lang="ru-RU" sz="1800" b="1" i="1" dirty="0">
            <a:latin typeface="Bookman Old Style" pitchFamily="18" charset="0"/>
          </a:endParaRPr>
        </a:p>
      </dgm:t>
    </dgm:pt>
    <dgm:pt modelId="{68D2B779-F674-4275-97BB-B6DAB32A6217}" type="parTrans" cxnId="{96E2C57D-3D3C-4DBE-87D8-EFB7F1DFA2A3}">
      <dgm:prSet/>
      <dgm:spPr/>
      <dgm:t>
        <a:bodyPr/>
        <a:lstStyle/>
        <a:p>
          <a:endParaRPr lang="ru-RU"/>
        </a:p>
      </dgm:t>
    </dgm:pt>
    <dgm:pt modelId="{8AD3424C-C6FA-4BC9-905C-79A153BAE172}" type="sibTrans" cxnId="{96E2C57D-3D3C-4DBE-87D8-EFB7F1DFA2A3}">
      <dgm:prSet/>
      <dgm:spPr/>
      <dgm:t>
        <a:bodyPr/>
        <a:lstStyle/>
        <a:p>
          <a:endParaRPr lang="ru-RU"/>
        </a:p>
      </dgm:t>
    </dgm:pt>
    <dgm:pt modelId="{BB35D580-2B18-4384-93FA-5AD90099184C}">
      <dgm:prSet phldrT="[Текст]" custT="1"/>
      <dgm:spPr/>
      <dgm:t>
        <a:bodyPr/>
        <a:lstStyle/>
        <a:p>
          <a:pPr algn="l"/>
          <a:r>
            <a:rPr lang="uk-UA" sz="1800" b="1" i="1" dirty="0" smtClean="0">
              <a:latin typeface="Bookman Old Style" pitchFamily="18" charset="0"/>
            </a:rPr>
            <a:t>- Інклюзивна освіта для дітей з особливими потребами;</a:t>
          </a:r>
        </a:p>
        <a:p>
          <a:pPr algn="l"/>
          <a:r>
            <a:rPr lang="uk-UA" sz="1800" b="1" i="1" dirty="0" smtClean="0">
              <a:latin typeface="Bookman Old Style" pitchFamily="18" charset="0"/>
            </a:rPr>
            <a:t>- </a:t>
          </a:r>
          <a:r>
            <a:rPr lang="uk-UA" sz="1800" b="1" i="1" dirty="0" err="1" smtClean="0">
              <a:latin typeface="Bookman Old Style" pitchFamily="18" charset="0"/>
            </a:rPr>
            <a:t>Внутрішкільна</a:t>
          </a:r>
          <a:r>
            <a:rPr lang="uk-UA" sz="1800" b="1" i="1" dirty="0" smtClean="0">
              <a:latin typeface="Bookman Old Style" pitchFamily="18" charset="0"/>
            </a:rPr>
            <a:t> рейтингова система;</a:t>
          </a:r>
        </a:p>
        <a:p>
          <a:pPr algn="l"/>
          <a:r>
            <a:rPr lang="uk-UA" sz="1800" b="1" i="1" dirty="0" smtClean="0">
              <a:latin typeface="Bookman Old Style" pitchFamily="18" charset="0"/>
            </a:rPr>
            <a:t>- Загальношкільні проекти;</a:t>
          </a:r>
        </a:p>
        <a:p>
          <a:pPr algn="l"/>
          <a:r>
            <a:rPr lang="uk-UA" sz="1800" b="1" i="1" dirty="0" smtClean="0">
              <a:latin typeface="Bookman Old Style" pitchFamily="18" charset="0"/>
            </a:rPr>
            <a:t>- Співпраця з громадами Покровської та </a:t>
          </a:r>
          <a:r>
            <a:rPr lang="uk-UA" sz="1800" b="1" i="1" dirty="0" err="1" smtClean="0">
              <a:latin typeface="Bookman Old Style" pitchFamily="18" charset="0"/>
            </a:rPr>
            <a:t>Олександрівської</a:t>
          </a:r>
          <a:r>
            <a:rPr lang="uk-UA" sz="1800" b="1" i="1" dirty="0" smtClean="0">
              <a:latin typeface="Bookman Old Style" pitchFamily="18" charset="0"/>
            </a:rPr>
            <a:t>  рад;</a:t>
          </a:r>
        </a:p>
        <a:p>
          <a:pPr algn="l"/>
          <a:r>
            <a:rPr lang="uk-UA" sz="1800" b="1" i="1" dirty="0" smtClean="0">
              <a:latin typeface="Bookman Old Style" pitchFamily="18" charset="0"/>
            </a:rPr>
            <a:t>- Участь у Всеукраїнському проекті </a:t>
          </a:r>
          <a:r>
            <a:rPr lang="uk-UA" sz="1800" b="1" i="1" dirty="0" err="1" smtClean="0">
              <a:latin typeface="Bookman Old Style" pitchFamily="18" charset="0"/>
            </a:rPr>
            <a:t>“Демократична</a:t>
          </a:r>
          <a:r>
            <a:rPr lang="uk-UA" sz="1800" b="1" i="1" dirty="0" smtClean="0">
              <a:latin typeface="Bookman Old Style" pitchFamily="18" charset="0"/>
            </a:rPr>
            <a:t> </a:t>
          </a:r>
          <a:r>
            <a:rPr lang="uk-UA" sz="1800" b="1" i="1" dirty="0" err="1" smtClean="0">
              <a:latin typeface="Bookman Old Style" pitchFamily="18" charset="0"/>
            </a:rPr>
            <a:t>школа”</a:t>
          </a:r>
          <a:r>
            <a:rPr lang="uk-UA" sz="1800" b="1" i="1" dirty="0" smtClean="0">
              <a:latin typeface="Bookman Old Style" pitchFamily="18" charset="0"/>
            </a:rPr>
            <a:t>;</a:t>
          </a:r>
        </a:p>
        <a:p>
          <a:pPr algn="l"/>
          <a:r>
            <a:rPr lang="uk-UA" sz="1800" b="1" i="1" dirty="0" smtClean="0">
              <a:latin typeface="Bookman Old Style" pitchFamily="18" charset="0"/>
            </a:rPr>
            <a:t>- Тренінгові технології</a:t>
          </a:r>
        </a:p>
        <a:p>
          <a:pPr algn="l"/>
          <a:endParaRPr lang="ru-RU" sz="1800" b="1" i="1" dirty="0">
            <a:latin typeface="Bookman Old Style" pitchFamily="18" charset="0"/>
          </a:endParaRPr>
        </a:p>
      </dgm:t>
    </dgm:pt>
    <dgm:pt modelId="{705EDFB1-A604-4DA7-936E-E25998D612BB}" type="parTrans" cxnId="{CA55036A-1403-41E5-88BA-3F5EBC96C659}">
      <dgm:prSet/>
      <dgm:spPr/>
      <dgm:t>
        <a:bodyPr/>
        <a:lstStyle/>
        <a:p>
          <a:endParaRPr lang="ru-RU"/>
        </a:p>
      </dgm:t>
    </dgm:pt>
    <dgm:pt modelId="{D1BA3727-41CB-4D77-AF33-82A82BBA1FD5}" type="sibTrans" cxnId="{CA55036A-1403-41E5-88BA-3F5EBC96C659}">
      <dgm:prSet/>
      <dgm:spPr/>
      <dgm:t>
        <a:bodyPr/>
        <a:lstStyle/>
        <a:p>
          <a:endParaRPr lang="ru-RU"/>
        </a:p>
      </dgm:t>
    </dgm:pt>
    <dgm:pt modelId="{11D19AF8-0BBD-4D4D-9701-9F13821EE6AF}" type="pres">
      <dgm:prSet presAssocID="{DDD08A0D-834A-4487-A04A-BB92497D52E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96553FB-4223-400A-BACF-C0BA9C178F58}" type="pres">
      <dgm:prSet presAssocID="{0AB5DA97-AFA1-4BD3-A36F-8E875E4B6F73}" presName="vertOne" presStyleCnt="0"/>
      <dgm:spPr/>
    </dgm:pt>
    <dgm:pt modelId="{8D868472-6AEB-4B74-9C95-EF92F7F65861}" type="pres">
      <dgm:prSet presAssocID="{0AB5DA97-AFA1-4BD3-A36F-8E875E4B6F73}" presName="txOne" presStyleLbl="node0" presStyleIdx="0" presStyleCnt="1" custScaleY="352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EE05B2-D1A0-4262-A738-C3880FFCE48C}" type="pres">
      <dgm:prSet presAssocID="{0AB5DA97-AFA1-4BD3-A36F-8E875E4B6F73}" presName="parTransOne" presStyleCnt="0"/>
      <dgm:spPr/>
    </dgm:pt>
    <dgm:pt modelId="{9C626447-EAE0-420D-9897-8D54AB3A33BF}" type="pres">
      <dgm:prSet presAssocID="{0AB5DA97-AFA1-4BD3-A36F-8E875E4B6F73}" presName="horzOne" presStyleCnt="0"/>
      <dgm:spPr/>
    </dgm:pt>
    <dgm:pt modelId="{0113EC71-C839-4D8D-8A01-9098A258167A}" type="pres">
      <dgm:prSet presAssocID="{BC176458-7A2A-4A4B-A9CF-278A123E214B}" presName="vertTwo" presStyleCnt="0"/>
      <dgm:spPr/>
    </dgm:pt>
    <dgm:pt modelId="{696B7949-8EF8-489E-83B1-195AA9AB95BE}" type="pres">
      <dgm:prSet presAssocID="{BC176458-7A2A-4A4B-A9CF-278A123E214B}" presName="txTwo" presStyleLbl="node2" presStyleIdx="0" presStyleCnt="2" custScaleX="69828" custScaleY="17411" custLinFactNeighborX="-13618" custLinFactNeighborY="-321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052143-7677-46BD-BD6E-3745B2209330}" type="pres">
      <dgm:prSet presAssocID="{BC176458-7A2A-4A4B-A9CF-278A123E214B}" presName="parTransTwo" presStyleCnt="0"/>
      <dgm:spPr/>
    </dgm:pt>
    <dgm:pt modelId="{4554CB31-D171-47AA-91EF-9EFD9296FE99}" type="pres">
      <dgm:prSet presAssocID="{BC176458-7A2A-4A4B-A9CF-278A123E214B}" presName="horzTwo" presStyleCnt="0"/>
      <dgm:spPr/>
    </dgm:pt>
    <dgm:pt modelId="{AD4020B9-C833-4165-9501-D2C637D9CF79}" type="pres">
      <dgm:prSet presAssocID="{EE199982-A4A8-4EDE-88DE-A87425D3F518}" presName="vertThree" presStyleCnt="0"/>
      <dgm:spPr/>
    </dgm:pt>
    <dgm:pt modelId="{7CEBFE2F-4972-48A6-9509-420507C3094A}" type="pres">
      <dgm:prSet presAssocID="{EE199982-A4A8-4EDE-88DE-A87425D3F518}" presName="txThree" presStyleLbl="node3" presStyleIdx="0" presStyleCnt="2" custScaleX="86429" custScaleY="1194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7A87B3-0472-4D78-915E-50BBC2A9024E}" type="pres">
      <dgm:prSet presAssocID="{EE199982-A4A8-4EDE-88DE-A87425D3F518}" presName="horzThree" presStyleCnt="0"/>
      <dgm:spPr/>
    </dgm:pt>
    <dgm:pt modelId="{06CF4896-A56F-4080-866E-00D5CEFA1DC7}" type="pres">
      <dgm:prSet presAssocID="{59DE39B6-5ABE-4FD9-99F5-2A2D323F45E9}" presName="sibSpaceTwo" presStyleCnt="0"/>
      <dgm:spPr/>
    </dgm:pt>
    <dgm:pt modelId="{139FE7FA-2218-4E57-A3A9-3082115C78BC}" type="pres">
      <dgm:prSet presAssocID="{5179F304-3999-4D3A-84E7-B3CE672FBC56}" presName="vertTwo" presStyleCnt="0"/>
      <dgm:spPr/>
    </dgm:pt>
    <dgm:pt modelId="{332FB44A-A10D-41DA-BD61-F96FC31A8852}" type="pres">
      <dgm:prSet presAssocID="{5179F304-3999-4D3A-84E7-B3CE672FBC56}" presName="txTwo" presStyleLbl="node2" presStyleIdx="1" presStyleCnt="2" custScaleX="82802" custScaleY="17411" custLinFactNeighborX="6789" custLinFactNeighborY="-321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81779B-8DE0-4BE6-BEEA-70290402004F}" type="pres">
      <dgm:prSet presAssocID="{5179F304-3999-4D3A-84E7-B3CE672FBC56}" presName="parTransTwo" presStyleCnt="0"/>
      <dgm:spPr/>
    </dgm:pt>
    <dgm:pt modelId="{0F472614-CEAC-4EAE-ADFE-D4CB3FA35BCC}" type="pres">
      <dgm:prSet presAssocID="{5179F304-3999-4D3A-84E7-B3CE672FBC56}" presName="horzTwo" presStyleCnt="0"/>
      <dgm:spPr/>
    </dgm:pt>
    <dgm:pt modelId="{A9373E5E-5C08-43A3-97E5-4C899A4403E8}" type="pres">
      <dgm:prSet presAssocID="{BB35D580-2B18-4384-93FA-5AD90099184C}" presName="vertThree" presStyleCnt="0"/>
      <dgm:spPr/>
    </dgm:pt>
    <dgm:pt modelId="{B73B9DDB-B070-4A25-BBCD-EF3F9DAA8C10}" type="pres">
      <dgm:prSet presAssocID="{BB35D580-2B18-4384-93FA-5AD90099184C}" presName="txThree" presStyleLbl="node3" presStyleIdx="1" presStyleCnt="2" custScaleY="1194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E5B4AE-F8D6-45AB-B171-FB22CDFB69B2}" type="pres">
      <dgm:prSet presAssocID="{BB35D580-2B18-4384-93FA-5AD90099184C}" presName="horzThree" presStyleCnt="0"/>
      <dgm:spPr/>
    </dgm:pt>
  </dgm:ptLst>
  <dgm:cxnLst>
    <dgm:cxn modelId="{7FFB9244-87AA-47CC-BD27-F47CDBB5B1DD}" type="presOf" srcId="{5179F304-3999-4D3A-84E7-B3CE672FBC56}" destId="{332FB44A-A10D-41DA-BD61-F96FC31A8852}" srcOrd="0" destOrd="0" presId="urn:microsoft.com/office/officeart/2005/8/layout/hierarchy4"/>
    <dgm:cxn modelId="{D2368126-72E5-480D-ADA5-3028091EFCCD}" type="presOf" srcId="{BB35D580-2B18-4384-93FA-5AD90099184C}" destId="{B73B9DDB-B070-4A25-BBCD-EF3F9DAA8C10}" srcOrd="0" destOrd="0" presId="urn:microsoft.com/office/officeart/2005/8/layout/hierarchy4"/>
    <dgm:cxn modelId="{C3B31D87-8DFC-4209-ABA4-C5B35E930055}" srcId="{0AB5DA97-AFA1-4BD3-A36F-8E875E4B6F73}" destId="{BC176458-7A2A-4A4B-A9CF-278A123E214B}" srcOrd="0" destOrd="0" parTransId="{88C64B97-D7C2-4769-A6E6-3709B946F0AC}" sibTransId="{59DE39B6-5ABE-4FD9-99F5-2A2D323F45E9}"/>
    <dgm:cxn modelId="{E21F1DB3-497B-4254-98F6-ED0BDC774494}" type="presOf" srcId="{DDD08A0D-834A-4487-A04A-BB92497D52EA}" destId="{11D19AF8-0BBD-4D4D-9701-9F13821EE6AF}" srcOrd="0" destOrd="0" presId="urn:microsoft.com/office/officeart/2005/8/layout/hierarchy4"/>
    <dgm:cxn modelId="{01C9A3A2-E8AB-4014-958B-936337FFAAFB}" srcId="{BC176458-7A2A-4A4B-A9CF-278A123E214B}" destId="{EE199982-A4A8-4EDE-88DE-A87425D3F518}" srcOrd="0" destOrd="0" parTransId="{1394D912-05B5-469E-818E-44E3002CF0E3}" sibTransId="{9AE1A98F-CEA3-4C2F-B454-0E019C24BD88}"/>
    <dgm:cxn modelId="{CA55036A-1403-41E5-88BA-3F5EBC96C659}" srcId="{5179F304-3999-4D3A-84E7-B3CE672FBC56}" destId="{BB35D580-2B18-4384-93FA-5AD90099184C}" srcOrd="0" destOrd="0" parTransId="{705EDFB1-A604-4DA7-936E-E25998D612BB}" sibTransId="{D1BA3727-41CB-4D77-AF33-82A82BBA1FD5}"/>
    <dgm:cxn modelId="{03D1F7DC-804A-4372-8060-A9C5358687B9}" srcId="{DDD08A0D-834A-4487-A04A-BB92497D52EA}" destId="{0AB5DA97-AFA1-4BD3-A36F-8E875E4B6F73}" srcOrd="0" destOrd="0" parTransId="{A3198092-0682-4679-9DE2-F7C15AA1F43B}" sibTransId="{BA7F5153-8C38-4A90-8174-1B74B29893CD}"/>
    <dgm:cxn modelId="{884EFBD0-452C-4525-87F4-4BB9507CFCF5}" type="presOf" srcId="{BC176458-7A2A-4A4B-A9CF-278A123E214B}" destId="{696B7949-8EF8-489E-83B1-195AA9AB95BE}" srcOrd="0" destOrd="0" presId="urn:microsoft.com/office/officeart/2005/8/layout/hierarchy4"/>
    <dgm:cxn modelId="{50240230-8F33-448D-AD8C-6F53B58CBD09}" type="presOf" srcId="{EE199982-A4A8-4EDE-88DE-A87425D3F518}" destId="{7CEBFE2F-4972-48A6-9509-420507C3094A}" srcOrd="0" destOrd="0" presId="urn:microsoft.com/office/officeart/2005/8/layout/hierarchy4"/>
    <dgm:cxn modelId="{C72447A7-FF86-42FD-B369-7E5DDAEF7CE5}" type="presOf" srcId="{0AB5DA97-AFA1-4BD3-A36F-8E875E4B6F73}" destId="{8D868472-6AEB-4B74-9C95-EF92F7F65861}" srcOrd="0" destOrd="0" presId="urn:microsoft.com/office/officeart/2005/8/layout/hierarchy4"/>
    <dgm:cxn modelId="{96E2C57D-3D3C-4DBE-87D8-EFB7F1DFA2A3}" srcId="{0AB5DA97-AFA1-4BD3-A36F-8E875E4B6F73}" destId="{5179F304-3999-4D3A-84E7-B3CE672FBC56}" srcOrd="1" destOrd="0" parTransId="{68D2B779-F674-4275-97BB-B6DAB32A6217}" sibTransId="{8AD3424C-C6FA-4BC9-905C-79A153BAE172}"/>
    <dgm:cxn modelId="{DD222A3B-9F47-410F-A256-945F597BB282}" type="presParOf" srcId="{11D19AF8-0BBD-4D4D-9701-9F13821EE6AF}" destId="{496553FB-4223-400A-BACF-C0BA9C178F58}" srcOrd="0" destOrd="0" presId="urn:microsoft.com/office/officeart/2005/8/layout/hierarchy4"/>
    <dgm:cxn modelId="{A6A4BCBB-A6A8-46A1-8F9E-D2F2B5347D6A}" type="presParOf" srcId="{496553FB-4223-400A-BACF-C0BA9C178F58}" destId="{8D868472-6AEB-4B74-9C95-EF92F7F65861}" srcOrd="0" destOrd="0" presId="urn:microsoft.com/office/officeart/2005/8/layout/hierarchy4"/>
    <dgm:cxn modelId="{2E068768-E11A-4623-A0C9-E5F03C142B9B}" type="presParOf" srcId="{496553FB-4223-400A-BACF-C0BA9C178F58}" destId="{FCEE05B2-D1A0-4262-A738-C3880FFCE48C}" srcOrd="1" destOrd="0" presId="urn:microsoft.com/office/officeart/2005/8/layout/hierarchy4"/>
    <dgm:cxn modelId="{5C900781-16E0-44CF-9D30-E2EA3C197DE6}" type="presParOf" srcId="{496553FB-4223-400A-BACF-C0BA9C178F58}" destId="{9C626447-EAE0-420D-9897-8D54AB3A33BF}" srcOrd="2" destOrd="0" presId="urn:microsoft.com/office/officeart/2005/8/layout/hierarchy4"/>
    <dgm:cxn modelId="{0A291E03-E708-47E6-96B0-6D5EAA483991}" type="presParOf" srcId="{9C626447-EAE0-420D-9897-8D54AB3A33BF}" destId="{0113EC71-C839-4D8D-8A01-9098A258167A}" srcOrd="0" destOrd="0" presId="urn:microsoft.com/office/officeart/2005/8/layout/hierarchy4"/>
    <dgm:cxn modelId="{A97595AA-F379-4228-9369-FB25D0DA587B}" type="presParOf" srcId="{0113EC71-C839-4D8D-8A01-9098A258167A}" destId="{696B7949-8EF8-489E-83B1-195AA9AB95BE}" srcOrd="0" destOrd="0" presId="urn:microsoft.com/office/officeart/2005/8/layout/hierarchy4"/>
    <dgm:cxn modelId="{935BBA55-021A-48EF-BE6D-1DB8BF513790}" type="presParOf" srcId="{0113EC71-C839-4D8D-8A01-9098A258167A}" destId="{C6052143-7677-46BD-BD6E-3745B2209330}" srcOrd="1" destOrd="0" presId="urn:microsoft.com/office/officeart/2005/8/layout/hierarchy4"/>
    <dgm:cxn modelId="{705E1A46-7A54-432E-A0BA-2F31E033F513}" type="presParOf" srcId="{0113EC71-C839-4D8D-8A01-9098A258167A}" destId="{4554CB31-D171-47AA-91EF-9EFD9296FE99}" srcOrd="2" destOrd="0" presId="urn:microsoft.com/office/officeart/2005/8/layout/hierarchy4"/>
    <dgm:cxn modelId="{FC549489-FCBB-497D-885A-6EA68ECAD21B}" type="presParOf" srcId="{4554CB31-D171-47AA-91EF-9EFD9296FE99}" destId="{AD4020B9-C833-4165-9501-D2C637D9CF79}" srcOrd="0" destOrd="0" presId="urn:microsoft.com/office/officeart/2005/8/layout/hierarchy4"/>
    <dgm:cxn modelId="{A229AEA9-0DDD-4875-B1E0-D5B6100A6AD4}" type="presParOf" srcId="{AD4020B9-C833-4165-9501-D2C637D9CF79}" destId="{7CEBFE2F-4972-48A6-9509-420507C3094A}" srcOrd="0" destOrd="0" presId="urn:microsoft.com/office/officeart/2005/8/layout/hierarchy4"/>
    <dgm:cxn modelId="{93B31673-6A6F-4028-B2D1-D1514866C075}" type="presParOf" srcId="{AD4020B9-C833-4165-9501-D2C637D9CF79}" destId="{257A87B3-0472-4D78-915E-50BBC2A9024E}" srcOrd="1" destOrd="0" presId="urn:microsoft.com/office/officeart/2005/8/layout/hierarchy4"/>
    <dgm:cxn modelId="{33EA53FC-D2B6-45A7-B4F0-B8484FCF9536}" type="presParOf" srcId="{9C626447-EAE0-420D-9897-8D54AB3A33BF}" destId="{06CF4896-A56F-4080-866E-00D5CEFA1DC7}" srcOrd="1" destOrd="0" presId="urn:microsoft.com/office/officeart/2005/8/layout/hierarchy4"/>
    <dgm:cxn modelId="{FB1B1CA0-E2B3-45FF-A2ED-3083EDB6C094}" type="presParOf" srcId="{9C626447-EAE0-420D-9897-8D54AB3A33BF}" destId="{139FE7FA-2218-4E57-A3A9-3082115C78BC}" srcOrd="2" destOrd="0" presId="urn:microsoft.com/office/officeart/2005/8/layout/hierarchy4"/>
    <dgm:cxn modelId="{9195CB1B-52C4-45AA-883B-E3A9C0447B6D}" type="presParOf" srcId="{139FE7FA-2218-4E57-A3A9-3082115C78BC}" destId="{332FB44A-A10D-41DA-BD61-F96FC31A8852}" srcOrd="0" destOrd="0" presId="urn:microsoft.com/office/officeart/2005/8/layout/hierarchy4"/>
    <dgm:cxn modelId="{0ACDFA12-CB33-4475-A630-B9EEDCC0CA4B}" type="presParOf" srcId="{139FE7FA-2218-4E57-A3A9-3082115C78BC}" destId="{EC81779B-8DE0-4BE6-BEEA-70290402004F}" srcOrd="1" destOrd="0" presId="urn:microsoft.com/office/officeart/2005/8/layout/hierarchy4"/>
    <dgm:cxn modelId="{A3D423CE-27DF-4B8A-A8E4-7A2CA9D48BAF}" type="presParOf" srcId="{139FE7FA-2218-4E57-A3A9-3082115C78BC}" destId="{0F472614-CEAC-4EAE-ADFE-D4CB3FA35BCC}" srcOrd="2" destOrd="0" presId="urn:microsoft.com/office/officeart/2005/8/layout/hierarchy4"/>
    <dgm:cxn modelId="{8C342F51-F475-4D11-ACD1-7401BE4B4354}" type="presParOf" srcId="{0F472614-CEAC-4EAE-ADFE-D4CB3FA35BCC}" destId="{A9373E5E-5C08-43A3-97E5-4C899A4403E8}" srcOrd="0" destOrd="0" presId="urn:microsoft.com/office/officeart/2005/8/layout/hierarchy4"/>
    <dgm:cxn modelId="{F0D05706-0A7A-4178-AC48-68D5D0C2EE36}" type="presParOf" srcId="{A9373E5E-5C08-43A3-97E5-4C899A4403E8}" destId="{B73B9DDB-B070-4A25-BBCD-EF3F9DAA8C10}" srcOrd="0" destOrd="0" presId="urn:microsoft.com/office/officeart/2005/8/layout/hierarchy4"/>
    <dgm:cxn modelId="{D34C7859-9975-4865-B76E-C6E25EF60925}" type="presParOf" srcId="{A9373E5E-5C08-43A3-97E5-4C899A4403E8}" destId="{B3E5B4AE-F8D6-45AB-B171-FB22CDFB69B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868472-6AEB-4B74-9C95-EF92F7F65861}">
      <dsp:nvSpPr>
        <dsp:cNvPr id="0" name=""/>
        <dsp:cNvSpPr/>
      </dsp:nvSpPr>
      <dsp:spPr>
        <a:xfrm>
          <a:off x="631" y="3588"/>
          <a:ext cx="8228337" cy="11962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 smtClean="0">
              <a:latin typeface="Bookman Old Style" pitchFamily="18" charset="0"/>
            </a:rPr>
            <a:t>Управлінська діяльність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 smtClean="0">
              <a:latin typeface="Bookman Old Style" pitchFamily="18" charset="0"/>
            </a:rPr>
            <a:t>в НВК </a:t>
          </a:r>
          <a:r>
            <a:rPr lang="uk-UA" sz="2800" b="1" i="1" kern="1200" dirty="0" err="1" smtClean="0">
              <a:latin typeface="Bookman Old Style" pitchFamily="18" charset="0"/>
            </a:rPr>
            <a:t>“Покровська</a:t>
          </a:r>
          <a:r>
            <a:rPr lang="uk-UA" sz="2800" b="1" i="1" kern="1200" dirty="0" smtClean="0">
              <a:latin typeface="Bookman Old Style" pitchFamily="18" charset="0"/>
            </a:rPr>
            <a:t> </a:t>
          </a:r>
          <a:r>
            <a:rPr lang="uk-UA" sz="2800" b="1" i="1" kern="1200" dirty="0" err="1" smtClean="0">
              <a:latin typeface="Bookman Old Style" pitchFamily="18" charset="0"/>
            </a:rPr>
            <a:t>гімназія”</a:t>
          </a:r>
          <a:endParaRPr lang="ru-RU" sz="2800" b="1" i="1" kern="1200" dirty="0">
            <a:latin typeface="Bookman Old Style" pitchFamily="18" charset="0"/>
          </a:endParaRPr>
        </a:p>
      </dsp:txBody>
      <dsp:txXfrm>
        <a:off x="631" y="3588"/>
        <a:ext cx="8228337" cy="1196253"/>
      </dsp:txXfrm>
    </dsp:sp>
    <dsp:sp modelId="{696B7949-8EF8-489E-83B1-195AA9AB95BE}">
      <dsp:nvSpPr>
        <dsp:cNvPr id="0" name=""/>
        <dsp:cNvSpPr/>
      </dsp:nvSpPr>
      <dsp:spPr>
        <a:xfrm>
          <a:off x="0" y="1367267"/>
          <a:ext cx="2946086" cy="59042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Bookman Old Style" pitchFamily="18" charset="0"/>
            </a:rPr>
            <a:t>Традиційні форми</a:t>
          </a:r>
          <a:endParaRPr lang="ru-RU" sz="1800" b="1" i="1" kern="1200" dirty="0">
            <a:latin typeface="Bookman Old Style" pitchFamily="18" charset="0"/>
          </a:endParaRPr>
        </a:p>
      </dsp:txBody>
      <dsp:txXfrm>
        <a:off x="0" y="1367267"/>
        <a:ext cx="2946086" cy="590429"/>
      </dsp:txXfrm>
    </dsp:sp>
    <dsp:sp modelId="{7CEBFE2F-4972-48A6-9509-420507C3094A}">
      <dsp:nvSpPr>
        <dsp:cNvPr id="0" name=""/>
        <dsp:cNvSpPr/>
      </dsp:nvSpPr>
      <dsp:spPr>
        <a:xfrm>
          <a:off x="20162" y="2283533"/>
          <a:ext cx="3632269" cy="404958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Bookman Old Style" pitchFamily="18" charset="0"/>
            </a:rPr>
            <a:t>- Педагогічна рада;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Bookman Old Style" pitchFamily="18" charset="0"/>
            </a:rPr>
            <a:t>- Психолого-педагогічні семінари;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Bookman Old Style" pitchFamily="18" charset="0"/>
            </a:rPr>
            <a:t>- Системний </a:t>
          </a:r>
          <a:r>
            <a:rPr lang="uk-UA" sz="1800" b="1" i="1" kern="1200" dirty="0" err="1" smtClean="0">
              <a:latin typeface="Bookman Old Style" pitchFamily="18" charset="0"/>
            </a:rPr>
            <a:t>внутрішкільний</a:t>
          </a:r>
          <a:r>
            <a:rPr lang="uk-UA" sz="1800" b="1" i="1" kern="1200" dirty="0" smtClean="0">
              <a:latin typeface="Bookman Old Style" pitchFamily="18" charset="0"/>
            </a:rPr>
            <a:t> моніторинг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Bookman Old Style" pitchFamily="18" charset="0"/>
            </a:rPr>
            <a:t>- Школа молодого вчителя;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Bookman Old Style" pitchFamily="18" charset="0"/>
            </a:rPr>
            <a:t>- Робота психологічної  служби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i="1" kern="1200" dirty="0">
            <a:latin typeface="Bookman Old Style" pitchFamily="18" charset="0"/>
          </a:endParaRPr>
        </a:p>
      </dsp:txBody>
      <dsp:txXfrm>
        <a:off x="20162" y="2283533"/>
        <a:ext cx="3632269" cy="4049581"/>
      </dsp:txXfrm>
    </dsp:sp>
    <dsp:sp modelId="{332FB44A-A10D-41DA-BD61-F96FC31A8852}">
      <dsp:nvSpPr>
        <dsp:cNvPr id="0" name=""/>
        <dsp:cNvSpPr/>
      </dsp:nvSpPr>
      <dsp:spPr>
        <a:xfrm>
          <a:off x="4647833" y="1367267"/>
          <a:ext cx="3493467" cy="59042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Bookman Old Style" pitchFamily="18" charset="0"/>
            </a:rPr>
            <a:t>Інноваційні форми</a:t>
          </a:r>
          <a:endParaRPr lang="ru-RU" sz="1800" b="1" i="1" kern="1200" dirty="0">
            <a:latin typeface="Bookman Old Style" pitchFamily="18" charset="0"/>
          </a:endParaRPr>
        </a:p>
      </dsp:txBody>
      <dsp:txXfrm>
        <a:off x="4647833" y="1367267"/>
        <a:ext cx="3493467" cy="590429"/>
      </dsp:txXfrm>
    </dsp:sp>
    <dsp:sp modelId="{B73B9DDB-B070-4A25-BBCD-EF3F9DAA8C10}">
      <dsp:nvSpPr>
        <dsp:cNvPr id="0" name=""/>
        <dsp:cNvSpPr/>
      </dsp:nvSpPr>
      <dsp:spPr>
        <a:xfrm>
          <a:off x="4006832" y="2283533"/>
          <a:ext cx="4202605" cy="404958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Bookman Old Style" pitchFamily="18" charset="0"/>
            </a:rPr>
            <a:t>- Інклюзивна освіта для дітей з особливими потребами;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Bookman Old Style" pitchFamily="18" charset="0"/>
            </a:rPr>
            <a:t>- </a:t>
          </a:r>
          <a:r>
            <a:rPr lang="uk-UA" sz="1800" b="1" i="1" kern="1200" dirty="0" err="1" smtClean="0">
              <a:latin typeface="Bookman Old Style" pitchFamily="18" charset="0"/>
            </a:rPr>
            <a:t>Внутрішкільна</a:t>
          </a:r>
          <a:r>
            <a:rPr lang="uk-UA" sz="1800" b="1" i="1" kern="1200" dirty="0" smtClean="0">
              <a:latin typeface="Bookman Old Style" pitchFamily="18" charset="0"/>
            </a:rPr>
            <a:t> рейтингова система;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Bookman Old Style" pitchFamily="18" charset="0"/>
            </a:rPr>
            <a:t>- Загальношкільні проекти;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Bookman Old Style" pitchFamily="18" charset="0"/>
            </a:rPr>
            <a:t>- Співпраця з громадами Покровської та </a:t>
          </a:r>
          <a:r>
            <a:rPr lang="uk-UA" sz="1800" b="1" i="1" kern="1200" dirty="0" err="1" smtClean="0">
              <a:latin typeface="Bookman Old Style" pitchFamily="18" charset="0"/>
            </a:rPr>
            <a:t>Олександрівської</a:t>
          </a:r>
          <a:r>
            <a:rPr lang="uk-UA" sz="1800" b="1" i="1" kern="1200" dirty="0" smtClean="0">
              <a:latin typeface="Bookman Old Style" pitchFamily="18" charset="0"/>
            </a:rPr>
            <a:t>  рад;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Bookman Old Style" pitchFamily="18" charset="0"/>
            </a:rPr>
            <a:t>- Участь у Всеукраїнському проекті </a:t>
          </a:r>
          <a:r>
            <a:rPr lang="uk-UA" sz="1800" b="1" i="1" kern="1200" dirty="0" err="1" smtClean="0">
              <a:latin typeface="Bookman Old Style" pitchFamily="18" charset="0"/>
            </a:rPr>
            <a:t>“Демократична</a:t>
          </a:r>
          <a:r>
            <a:rPr lang="uk-UA" sz="1800" b="1" i="1" kern="1200" dirty="0" smtClean="0">
              <a:latin typeface="Bookman Old Style" pitchFamily="18" charset="0"/>
            </a:rPr>
            <a:t> </a:t>
          </a:r>
          <a:r>
            <a:rPr lang="uk-UA" sz="1800" b="1" i="1" kern="1200" dirty="0" err="1" smtClean="0">
              <a:latin typeface="Bookman Old Style" pitchFamily="18" charset="0"/>
            </a:rPr>
            <a:t>школа”</a:t>
          </a:r>
          <a:r>
            <a:rPr lang="uk-UA" sz="1800" b="1" i="1" kern="1200" dirty="0" smtClean="0">
              <a:latin typeface="Bookman Old Style" pitchFamily="18" charset="0"/>
            </a:rPr>
            <a:t>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Bookman Old Style" pitchFamily="18" charset="0"/>
            </a:rPr>
            <a:t>- Тренінгові технології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i="1" kern="1200" dirty="0">
            <a:latin typeface="Bookman Old Style" pitchFamily="18" charset="0"/>
          </a:endParaRPr>
        </a:p>
      </dsp:txBody>
      <dsp:txXfrm>
        <a:off x="4006832" y="2283533"/>
        <a:ext cx="4202605" cy="40495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60648"/>
          <a:ext cx="822960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868472-6AEB-4B74-9C95-EF92F7F65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8D868472-6AEB-4B74-9C95-EF92F7F658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8D868472-6AEB-4B74-9C95-EF92F7F65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8D868472-6AEB-4B74-9C95-EF92F7F65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6B7949-8EF8-489E-83B1-195AA9AB95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graphicEl>
                                              <a:dgm id="{696B7949-8EF8-489E-83B1-195AA9AB95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696B7949-8EF8-489E-83B1-195AA9AB95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696B7949-8EF8-489E-83B1-195AA9AB95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2FB44A-A10D-41DA-BD61-F96FC31A88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332FB44A-A10D-41DA-BD61-F96FC31A88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332FB44A-A10D-41DA-BD61-F96FC31A88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332FB44A-A10D-41DA-BD61-F96FC31A88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EBFE2F-4972-48A6-9509-420507C309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graphicEl>
                                              <a:dgm id="{7CEBFE2F-4972-48A6-9509-420507C309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7CEBFE2F-4972-48A6-9509-420507C309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7CEBFE2F-4972-48A6-9509-420507C309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3B9DDB-B070-4A25-BBCD-EF3F9DAA8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B73B9DDB-B070-4A25-BBCD-EF3F9DAA8C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B73B9DDB-B070-4A25-BBCD-EF3F9DAA8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B73B9DDB-B070-4A25-BBCD-EF3F9DAA8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fizyka</dc:creator>
  <cp:lastModifiedBy>SCHOOL</cp:lastModifiedBy>
  <cp:revision>1</cp:revision>
  <dcterms:created xsi:type="dcterms:W3CDTF">2021-04-12T09:40:07Z</dcterms:created>
  <dcterms:modified xsi:type="dcterms:W3CDTF">2021-04-12T08:40:48Z</dcterms:modified>
</cp:coreProperties>
</file>